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BE5ACC-CBEC-4788-A9D8-2EEBC3CCC0FF}" type="datetimeFigureOut">
              <a:rPr lang="en-US" smtClean="0"/>
              <a:pPr/>
              <a:t>30-May-20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4C8A5F-47AF-4406-AF5D-99E2049B9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jjzmajvranje.edu.rs/wp-content/uploads/2020/05/Kruzni-isecak.ppt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X1U51d8LZ6fzQzsQ7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Магија је у рукама наставника </a:t>
            </a:r>
            <a:br>
              <a:rPr lang="sr-Cyrl-RS" dirty="0" smtClean="0"/>
            </a:br>
            <a:r>
              <a:rPr lang="sr-Cyrl-RS" dirty="0" smtClean="0"/>
              <a:t>Површина кружног исечка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Милена Станковић</a:t>
            </a:r>
          </a:p>
          <a:p>
            <a:r>
              <a:rPr lang="sr-Cyrl-RS" dirty="0" smtClean="0"/>
              <a:t>Наставник математике</a:t>
            </a:r>
          </a:p>
          <a:p>
            <a:r>
              <a:rPr lang="sr-Cyrl-RS" dirty="0" smtClean="0"/>
              <a:t>ОШ “Јован Јовановић Змај”, Врање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sr-Cyrl-RS" dirty="0" smtClean="0"/>
              <a:t>...И дали утиске</a:t>
            </a:r>
            <a:endParaRPr lang="en-US" dirty="0"/>
          </a:p>
        </p:txBody>
      </p:sp>
      <p:pic>
        <p:nvPicPr>
          <p:cNvPr id="6" name="Content Placeholder 5" descr="prez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68662" y="1219200"/>
            <a:ext cx="8318138" cy="5105400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Cyrl-RS" dirty="0" smtClean="0"/>
              <a:t>Ванредно стање нам је донело начин учења и предавања за који нисмо били спремни</a:t>
            </a:r>
          </a:p>
          <a:p>
            <a:r>
              <a:rPr lang="sr-Cyrl-RS" dirty="0" smtClean="0"/>
              <a:t>Кренули смо креирањем вибер групе Математика 7</a:t>
            </a:r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Затим, смо оформили учионице на </a:t>
            </a:r>
            <a:r>
              <a:rPr lang="sr-Latn-RS" dirty="0" smtClean="0"/>
              <a:t>Google Classroom</a:t>
            </a: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Прве недеље сам користила</a:t>
            </a:r>
            <a:r>
              <a:rPr lang="en-US" dirty="0" smtClean="0"/>
              <a:t> </a:t>
            </a:r>
            <a:r>
              <a:rPr lang="sr-Cyrl-RS" dirty="0" smtClean="0"/>
              <a:t>туђе материјале,</a:t>
            </a:r>
          </a:p>
          <a:p>
            <a:pPr>
              <a:buNone/>
            </a:pPr>
            <a:r>
              <a:rPr lang="sr-Cyrl-RS" dirty="0" smtClean="0"/>
              <a:t>   а онда кренула да пишем своје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5" name="Picture 4" descr="20200529_220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0"/>
            <a:ext cx="405691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8305800" cy="79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200529_2221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4191000"/>
            <a:ext cx="1134146" cy="20152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/>
          <a:lstStyle/>
          <a:p>
            <a:r>
              <a:rPr lang="sr-Cyrl-RS" dirty="0" smtClean="0"/>
              <a:t>Прво презентације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Cyrl-RS" dirty="0" smtClean="0"/>
              <a:t>А затим и документа у </a:t>
            </a:r>
            <a:r>
              <a:rPr lang="en-US" dirty="0" smtClean="0"/>
              <a:t>PDF-</a:t>
            </a:r>
            <a:r>
              <a:rPr lang="sr-Cyrl-RS" dirty="0" smtClean="0"/>
              <a:t>у</a:t>
            </a:r>
            <a:endParaRPr lang="en-U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Captur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3276600" cy="2447910"/>
          </a:xfrm>
          <a:prstGeom prst="rect">
            <a:avLst/>
          </a:prstGeom>
        </p:spPr>
      </p:pic>
      <p:pic>
        <p:nvPicPr>
          <p:cNvPr id="5" name="Picture 4" descr="Capture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3320216" cy="2486073"/>
          </a:xfrm>
          <a:prstGeom prst="rect">
            <a:avLst/>
          </a:prstGeom>
        </p:spPr>
      </p:pic>
      <p:pic>
        <p:nvPicPr>
          <p:cNvPr id="6" name="Picture 5" descr="capture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86200"/>
            <a:ext cx="1981200" cy="2557016"/>
          </a:xfrm>
          <a:prstGeom prst="rect">
            <a:avLst/>
          </a:prstGeom>
        </p:spPr>
      </p:pic>
      <p:pic>
        <p:nvPicPr>
          <p:cNvPr id="7" name="Picture 6" descr="Capture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984" y="3962400"/>
            <a:ext cx="2018816" cy="2560320"/>
          </a:xfrm>
          <a:prstGeom prst="rect">
            <a:avLst/>
          </a:prstGeom>
        </p:spPr>
      </p:pic>
      <p:pic>
        <p:nvPicPr>
          <p:cNvPr id="8" name="Picture 7" descr="Capture3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3992880"/>
            <a:ext cx="2003974" cy="256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467600" cy="6016752"/>
          </a:xfrm>
        </p:spPr>
        <p:txBody>
          <a:bodyPr/>
          <a:lstStyle/>
          <a:p>
            <a:r>
              <a:rPr lang="sr-Cyrl-RS" dirty="0" smtClean="0"/>
              <a:t>Ученици су решавали домаће задатке, али  када су били нејасни решавала сам их и ја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r>
              <a:rPr lang="sr-Cyrl-RS" dirty="0" smtClean="0"/>
              <a:t>Док су се ученици трудили да направе своје презентације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Capture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1" y="1478280"/>
            <a:ext cx="1755647" cy="2560320"/>
          </a:xfrm>
          <a:prstGeom prst="rect">
            <a:avLst/>
          </a:prstGeom>
        </p:spPr>
      </p:pic>
      <p:pic>
        <p:nvPicPr>
          <p:cNvPr id="5" name="Picture 4" descr="Capture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371600"/>
            <a:ext cx="1846624" cy="2560320"/>
          </a:xfrm>
          <a:prstGeom prst="rect">
            <a:avLst/>
          </a:prstGeom>
        </p:spPr>
      </p:pic>
      <p:pic>
        <p:nvPicPr>
          <p:cNvPr id="6" name="Picture 5" descr="Capture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7800"/>
            <a:ext cx="1878642" cy="2560320"/>
          </a:xfrm>
          <a:prstGeom prst="rect">
            <a:avLst/>
          </a:prstGeom>
        </p:spPr>
      </p:pic>
      <p:pic>
        <p:nvPicPr>
          <p:cNvPr id="7" name="Picture 6" descr="през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00600"/>
            <a:ext cx="3124806" cy="1595724"/>
          </a:xfrm>
          <a:prstGeom prst="rect">
            <a:avLst/>
          </a:prstGeom>
        </p:spPr>
      </p:pic>
      <p:pic>
        <p:nvPicPr>
          <p:cNvPr id="8" name="Picture 7" descr="през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800599"/>
            <a:ext cx="2133600" cy="1513721"/>
          </a:xfrm>
          <a:prstGeom prst="rect">
            <a:avLst/>
          </a:prstGeom>
        </p:spPr>
      </p:pic>
      <p:pic>
        <p:nvPicPr>
          <p:cNvPr id="9" name="Picture 8" descr="през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4800600"/>
            <a:ext cx="2286000" cy="15364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r>
              <a:rPr lang="sr-Cyrl-RS" dirty="0" smtClean="0"/>
              <a:t>Размишљала сам како да им учиним материјал занимљивим.</a:t>
            </a:r>
          </a:p>
          <a:p>
            <a:r>
              <a:rPr lang="sr-Cyrl-RS" dirty="0" smtClean="0"/>
              <a:t>Одлучила сам да направим нешто што </a:t>
            </a:r>
            <a:r>
              <a:rPr lang="sr-Cyrl-RS" smtClean="0"/>
              <a:t>ће личити </a:t>
            </a:r>
            <a:r>
              <a:rPr lang="sr-Cyrl-RS" dirty="0" smtClean="0"/>
              <a:t>на интерактивну књигу. </a:t>
            </a:r>
          </a:p>
          <a:p>
            <a:r>
              <a:rPr lang="sr-Cyrl-RS" dirty="0" smtClean="0"/>
              <a:t>Материјал је спремљен за два часа (час обраде и час вежбања).</a:t>
            </a:r>
          </a:p>
          <a:p>
            <a:r>
              <a:rPr lang="sr-Cyrl-RS" dirty="0" smtClean="0"/>
              <a:t>Презентацију можете преузети на следећем линку: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en-US" sz="1800" dirty="0" smtClean="0">
                <a:hlinkClick r:id="rId2"/>
              </a:rPr>
              <a:t>https://jjzmajvranje.edu.rs/wp-content/uploads/2020/05/Kruzni-isecak.pptx</a:t>
            </a:r>
            <a:endParaRPr lang="sr-Cyrl-RS" sz="1800" dirty="0" smtClean="0"/>
          </a:p>
        </p:txBody>
      </p:sp>
      <p:pic>
        <p:nvPicPr>
          <p:cNvPr id="4" name="Picture 3" descr="Capture3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81400"/>
            <a:ext cx="4246652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3774205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636" y="274320"/>
            <a:ext cx="3777564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72" y="3398520"/>
            <a:ext cx="3757028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429000"/>
            <a:ext cx="3733282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3743219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349" y="381000"/>
            <a:ext cx="3877651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81400"/>
            <a:ext cx="3885451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200"/>
            <a:ext cx="3895382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457200"/>
            <a:ext cx="382733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7200"/>
            <a:ext cx="374828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00400"/>
            <a:ext cx="39443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230880"/>
            <a:ext cx="375701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" y="6260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Домаћи задатак ученици предају на: </a:t>
            </a:r>
            <a:r>
              <a:rPr lang="en-US" dirty="0" smtClean="0">
                <a:hlinkClick r:id="rId6"/>
              </a:rPr>
              <a:t>https://forms.gle/X1U51d8LZ6fzQzsQ7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914400"/>
          </a:xfrm>
        </p:spPr>
        <p:txBody>
          <a:bodyPr/>
          <a:lstStyle/>
          <a:p>
            <a:r>
              <a:rPr lang="sr-Cyrl-RS" dirty="0" smtClean="0"/>
              <a:t>Вредно су радили...</a:t>
            </a:r>
            <a:endParaRPr lang="en-US" dirty="0"/>
          </a:p>
        </p:txBody>
      </p:sp>
      <p:pic>
        <p:nvPicPr>
          <p:cNvPr id="10" name="Content Placeholder 9" descr="IMG-2df44fb0f1b612f4044f11de3f5d7fec-V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3542581"/>
            <a:ext cx="2667000" cy="316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 descr="IMG-7ace1a682975551dc6083eedf33c1faf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378200"/>
            <a:ext cx="28956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-07158b8373ca98fbec6d2bb7051c427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990600"/>
            <a:ext cx="2438400" cy="238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-c551e895b008f6e4c2e2cf81c1edd9c0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990600"/>
            <a:ext cx="2514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-ce8048237f9f8c76982fb8d8becca958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838200"/>
            <a:ext cx="19050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-e9df57a5262dee0335116767e6ae54dd-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733800"/>
            <a:ext cx="24003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1066800"/>
            <a:ext cx="1219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358</TotalTime>
  <Words>155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Магија је у рукама наставника  Површина кружног исечка</vt:lpstr>
      <vt:lpstr>Slide 2</vt:lpstr>
      <vt:lpstr>Slide 3</vt:lpstr>
      <vt:lpstr>Slide 4</vt:lpstr>
      <vt:lpstr>Slide 5</vt:lpstr>
      <vt:lpstr>Slide 6</vt:lpstr>
      <vt:lpstr>Slide 7</vt:lpstr>
      <vt:lpstr>Slide 8</vt:lpstr>
      <vt:lpstr>Вредно су радили...</vt:lpstr>
      <vt:lpstr>...И дали утиске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Магија је у рукама наставника</dc:title>
  <dc:creator>StMilena</dc:creator>
  <cp:lastModifiedBy>StMilena</cp:lastModifiedBy>
  <cp:revision>21</cp:revision>
  <dcterms:created xsi:type="dcterms:W3CDTF">2020-05-29T19:48:18Z</dcterms:created>
  <dcterms:modified xsi:type="dcterms:W3CDTF">2020-05-30T23:04:47Z</dcterms:modified>
</cp:coreProperties>
</file>